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1" r:id="rId3"/>
    <p:sldId id="282" r:id="rId4"/>
    <p:sldId id="343" r:id="rId5"/>
    <p:sldId id="352" r:id="rId6"/>
    <p:sldId id="361" r:id="rId7"/>
    <p:sldId id="363" r:id="rId8"/>
    <p:sldId id="371" r:id="rId9"/>
    <p:sldId id="374" r:id="rId10"/>
    <p:sldId id="373" r:id="rId11"/>
    <p:sldId id="375" r:id="rId12"/>
    <p:sldId id="353" r:id="rId13"/>
    <p:sldId id="367" r:id="rId14"/>
    <p:sldId id="369" r:id="rId15"/>
    <p:sldId id="28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juridico@viniciuscontabilidade.com.br" initials="j" lastIdx="1" clrIdx="1">
    <p:extLst>
      <p:ext uri="{19B8F6BF-5375-455C-9EA6-DF929625EA0E}">
        <p15:presenceInfo xmlns:p15="http://schemas.microsoft.com/office/powerpoint/2012/main" userId="juridico@viniciuscontabilidade.com.b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A39"/>
    <a:srgbClr val="0196D9"/>
    <a:srgbClr val="072E51"/>
    <a:srgbClr val="0A4067"/>
    <a:srgbClr val="0070C0"/>
    <a:srgbClr val="245478"/>
    <a:srgbClr val="041F3E"/>
    <a:srgbClr val="062C4F"/>
    <a:srgbClr val="0C4A73"/>
    <a:srgbClr val="062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943" autoAdjust="0"/>
  </p:normalViewPr>
  <p:slideViewPr>
    <p:cSldViewPr snapToGrid="0">
      <p:cViewPr varScale="1">
        <p:scale>
          <a:sx n="81" d="100"/>
          <a:sy n="81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C769-274B-4037-8917-40F33A2ECD2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AFFE-D2DA-40D8-A004-5EA47F988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90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54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275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494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293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7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4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41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859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80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85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658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43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05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3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5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5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0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6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95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57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3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34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4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9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1316-A4B2-4773-929A-3766EEE9045F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13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21.e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8" y="388289"/>
            <a:ext cx="925769" cy="1081923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6867230" y="3129699"/>
            <a:ext cx="48031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rgbClr val="0098D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is721 Cn BT" panose="020B0506020202030204" pitchFamily="34" charset="0"/>
              </a:rPr>
              <a:t>     </a:t>
            </a:r>
            <a:endParaRPr lang="pt-BR" sz="280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wis721 Cn BT" panose="020B050602020203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6867522" y="6207739"/>
            <a:ext cx="45823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64866B-02C6-3EEB-5532-84585CFE4D7E}"/>
              </a:ext>
            </a:extLst>
          </p:cNvPr>
          <p:cNvSpPr txBox="1"/>
          <p:nvPr/>
        </p:nvSpPr>
        <p:spPr>
          <a:xfrm>
            <a:off x="359523" y="5388440"/>
            <a:ext cx="6507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Mozarlândia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65D4B14-D465-1D62-1BCE-2B352FD75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53" y="496673"/>
            <a:ext cx="3761558" cy="22008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C95BC6-31BF-36D5-ECC7-E7CF5FC02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213" y="2714122"/>
            <a:ext cx="3761558" cy="21947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11D9C9-1E7A-9AB0-07DA-4715263BF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371" y="5400633"/>
            <a:ext cx="5096698" cy="9632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902105C-3FE7-E54C-BF5E-C16172993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230" y="5227227"/>
            <a:ext cx="1658256" cy="49381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F60FB5A-13DB-5FAD-739A-BCE41C7357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7035" y="6269536"/>
            <a:ext cx="390178" cy="341406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F321C1-1A72-5547-C6AD-C19C218BD6FC}"/>
              </a:ext>
            </a:extLst>
          </p:cNvPr>
          <p:cNvSpPr txBox="1"/>
          <p:nvPr/>
        </p:nvSpPr>
        <p:spPr>
          <a:xfrm>
            <a:off x="6742732" y="6243383"/>
            <a:ext cx="627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>
                    <a:lumMod val="75000"/>
                  </a:schemeClr>
                </a:solidFill>
                <a:latin typeface="Sora Light" pitchFamily="2" charset="0"/>
                <a:cs typeface="Sora Light" pitchFamily="2" charset="0"/>
              </a:rPr>
              <a:t>3º QUADRIMESTRE DE 2023</a:t>
            </a:r>
          </a:p>
        </p:txBody>
      </p:sp>
    </p:spTree>
    <p:extLst>
      <p:ext uri="{BB962C8B-B14F-4D97-AF65-F5344CB8AC3E}">
        <p14:creationId xmlns:p14="http://schemas.microsoft.com/office/powerpoint/2010/main" val="24004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9E6FD2-A83B-1C10-39B0-0E48FAB68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15" y="1700304"/>
            <a:ext cx="10367999" cy="30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34E47F-A61D-8E5C-2EA5-98DC43D00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72" y="1790154"/>
            <a:ext cx="10402256" cy="28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APLICAÇÃO COM SAÚDE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CEDA32-09CF-7461-4252-D9CC0AB41EFD}"/>
              </a:ext>
            </a:extLst>
          </p:cNvPr>
          <p:cNvSpPr txBox="1"/>
          <p:nvPr/>
        </p:nvSpPr>
        <p:spPr>
          <a:xfrm>
            <a:off x="1842868" y="4734712"/>
            <a:ext cx="2692396" cy="46166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31F770-BC62-B08C-E943-05537A93A2EE}"/>
              </a:ext>
            </a:extLst>
          </p:cNvPr>
          <p:cNvSpPr txBox="1"/>
          <p:nvPr/>
        </p:nvSpPr>
        <p:spPr>
          <a:xfrm>
            <a:off x="1842868" y="5196377"/>
            <a:ext cx="269239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28,39</a:t>
            </a:r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79BF6E-CFFE-9A3C-D59E-348789C39009}"/>
              </a:ext>
            </a:extLst>
          </p:cNvPr>
          <p:cNvSpPr txBox="1"/>
          <p:nvPr/>
        </p:nvSpPr>
        <p:spPr>
          <a:xfrm>
            <a:off x="7155766" y="4734711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 MÍNIMA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AD616E-630C-CE74-B4C4-9643834D57DD}"/>
              </a:ext>
            </a:extLst>
          </p:cNvPr>
          <p:cNvSpPr txBox="1"/>
          <p:nvPr/>
        </p:nvSpPr>
        <p:spPr>
          <a:xfrm>
            <a:off x="7155766" y="5196377"/>
            <a:ext cx="279009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15</a:t>
            </a:r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61087F-4849-F198-45D2-3C5066020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555" y="1279928"/>
            <a:ext cx="8921344" cy="30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8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FINANCEIRO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3AAAEB-A381-7E47-219D-E6BBACC48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49" y="1055801"/>
            <a:ext cx="4884336" cy="5090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EE8BB37-8DCF-94D9-082B-F756D43C3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0142"/>
              </p:ext>
            </p:extLst>
          </p:nvPr>
        </p:nvGraphicFramePr>
        <p:xfrm>
          <a:off x="6230471" y="1055801"/>
          <a:ext cx="4525128" cy="50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977853" imgH="4030798" progId="Excel.Sheet.12">
                  <p:embed/>
                </p:oleObj>
              </mc:Choice>
              <mc:Fallback>
                <p:oleObj name="Worksheet" r:id="rId6" imgW="3977853" imgH="4030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0471" y="1055801"/>
                        <a:ext cx="4525128" cy="50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0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FINANCEIRO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7191D11-BB84-004E-12D7-E060BA182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414" y="2176480"/>
            <a:ext cx="10009025" cy="20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6"/>
          <a:stretch/>
        </p:blipFill>
        <p:spPr>
          <a:xfrm>
            <a:off x="3362486" y="5943172"/>
            <a:ext cx="718954" cy="65878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081440" y="5865941"/>
            <a:ext cx="173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41F3E"/>
                </a:solidFill>
                <a:latin typeface="Swis721 Cn BT" panose="020B0506020202030204" pitchFamily="34" charset="0"/>
              </a:rPr>
              <a:t> SIGA-NOS </a:t>
            </a:r>
          </a:p>
          <a:p>
            <a:pPr algn="ctr"/>
            <a:r>
              <a:rPr lang="pt-BR" dirty="0">
                <a:solidFill>
                  <a:srgbClr val="041F3E"/>
                </a:solidFill>
                <a:latin typeface="Swis721 Cn BT" panose="020B0506020202030204" pitchFamily="34" charset="0"/>
              </a:rPr>
              <a:t>NO INSTAGRAM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6067" y="67281"/>
            <a:ext cx="1899419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OBRIGADO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5694317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536660" y="3286199"/>
            <a:ext cx="361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41F3E"/>
                </a:solidFill>
                <a:latin typeface="Swis721 Cn BT" panose="020B0506020202030204" pitchFamily="34" charset="0"/>
              </a:rPr>
              <a:t>Gabriel Rodrigues</a:t>
            </a:r>
          </a:p>
          <a:p>
            <a:pPr algn="ctr"/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Coordenador Contábil</a:t>
            </a:r>
          </a:p>
        </p:txBody>
      </p:sp>
      <p:cxnSp>
        <p:nvCxnSpPr>
          <p:cNvPr id="26" name="Conector reto 25"/>
          <p:cNvCxnSpPr>
            <a:cxnSpLocks/>
          </p:cNvCxnSpPr>
          <p:nvPr/>
        </p:nvCxnSpPr>
        <p:spPr>
          <a:xfrm>
            <a:off x="944553" y="3181108"/>
            <a:ext cx="4879827" cy="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454ABD6C-6A3C-437A-B8DF-43A4EFE6CD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80" y="1484648"/>
            <a:ext cx="5777808" cy="36839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690322" y="5958446"/>
            <a:ext cx="424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196D9"/>
                </a:solidFill>
                <a:latin typeface="Swis721 Cn BT" panose="020B0506020202030204" pitchFamily="34" charset="0"/>
              </a:rPr>
              <a:t>@</a:t>
            </a:r>
            <a:r>
              <a:rPr lang="pt-BR" sz="2800" b="1" dirty="0" err="1">
                <a:solidFill>
                  <a:srgbClr val="0196D9"/>
                </a:solidFill>
                <a:latin typeface="Swis721 Cn BT" panose="020B0506020202030204" pitchFamily="34" charset="0"/>
              </a:rPr>
              <a:t>vhcontabilidadepublica</a:t>
            </a:r>
            <a:endParaRPr lang="pt-BR" dirty="0">
              <a:solidFill>
                <a:srgbClr val="0196D9"/>
              </a:solidFill>
              <a:latin typeface="Swis721 Cn BT" panose="020B0506020202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F7A0D6C-D3BD-5C8F-C003-5870BC832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553" y="2323353"/>
            <a:ext cx="6114818" cy="36579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F0E0D-2BE2-8366-6CE9-2631196D19F4}"/>
              </a:ext>
            </a:extLst>
          </p:cNvPr>
          <p:cNvSpPr txBox="1"/>
          <p:nvPr/>
        </p:nvSpPr>
        <p:spPr>
          <a:xfrm>
            <a:off x="944553" y="2398389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Brittany Signature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798A0F-724B-4774-CA20-BF90A4B593F9}"/>
              </a:ext>
            </a:extLst>
          </p:cNvPr>
          <p:cNvSpPr txBox="1"/>
          <p:nvPr/>
        </p:nvSpPr>
        <p:spPr>
          <a:xfrm>
            <a:off x="1692704" y="2541299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Brittany Signature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F7C837-5E92-E958-0F4A-87A692C3BD1F}"/>
              </a:ext>
            </a:extLst>
          </p:cNvPr>
          <p:cNvSpPr txBox="1"/>
          <p:nvPr/>
        </p:nvSpPr>
        <p:spPr>
          <a:xfrm>
            <a:off x="1452686" y="2428852"/>
            <a:ext cx="4745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31A39"/>
                </a:solidFill>
                <a:latin typeface="Brush Script MT" panose="03060802040406070304" pitchFamily="66" charset="0"/>
              </a:rPr>
              <a:t>Gabriel Rodrigues </a:t>
            </a:r>
          </a:p>
        </p:txBody>
      </p:sp>
    </p:spTree>
    <p:extLst>
      <p:ext uri="{BB962C8B-B14F-4D97-AF65-F5344CB8AC3E}">
        <p14:creationId xmlns:p14="http://schemas.microsoft.com/office/powerpoint/2010/main" val="220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6"/>
    </mc:Choice>
    <mc:Fallback xmlns="">
      <p:transition spd="slow" advTm="231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66285" y="3953980"/>
            <a:ext cx="6209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Swis721 Cn BT" panose="020B0506020202030204" pitchFamily="34" charset="0"/>
              </a:rPr>
              <a:t>RECEITAS PÚBLICAS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03" y="1378857"/>
            <a:ext cx="3146591" cy="23658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RECEITA REALIZADA</a:t>
            </a:r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16508"/>
              </p:ext>
            </p:extLst>
          </p:nvPr>
        </p:nvGraphicFramePr>
        <p:xfrm>
          <a:off x="11045062" y="5611725"/>
          <a:ext cx="958788" cy="111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272748" imgH="1476615" progId="CorelDraw.Graphic.24">
                  <p:embed/>
                </p:oleObj>
              </mc:Choice>
              <mc:Fallback>
                <p:oleObj name="CorelDRAW" r:id="rId4" imgW="1272748" imgH="1476615" progId="CorelDraw.Graphic.2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45062" y="5611725"/>
                        <a:ext cx="958788" cy="111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36181B67-4EAF-FF83-16A6-7367BCE2D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65" y="1442301"/>
            <a:ext cx="8771804" cy="36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66285" y="3953980"/>
            <a:ext cx="514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Swis721 Cn BT" panose="020B0506020202030204" pitchFamily="34" charset="0"/>
              </a:rPr>
              <a:t>DESPESAS PÚBLICAS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9" y="945530"/>
            <a:ext cx="2718080" cy="27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A779608-7141-55D4-844F-E21C74F9F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11" y="1310223"/>
            <a:ext cx="9417378" cy="37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802793" y="1038290"/>
            <a:ext cx="2470664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dirty="0">
              <a:solidFill>
                <a:srgbClr val="072E5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685029" y="3608829"/>
            <a:ext cx="3414532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dirty="0">
              <a:solidFill>
                <a:srgbClr val="072E5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5DD33C1-3F66-EA1B-A70C-79EF8E3E1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008" y="1163277"/>
            <a:ext cx="8493551" cy="44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0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DETALHADA POR SUB ELEMENTO</a:t>
            </a:r>
          </a:p>
          <a:p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076512-774A-10A0-E83E-2DA3CF588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361" y="1247116"/>
            <a:ext cx="8097625" cy="45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0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DETALHADA POR SUB ELEMENTO</a:t>
            </a:r>
          </a:p>
          <a:p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54E1C8-88D4-4488-C045-DE978C974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75" y="1301898"/>
            <a:ext cx="9566083" cy="44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0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DETALHADA POR SUB ELEMENTO</a:t>
            </a:r>
          </a:p>
          <a:p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DF532D-A386-49C3-69DF-14C015214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30" y="1622880"/>
            <a:ext cx="10575485" cy="34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7457</TotalTime>
  <Words>83</Words>
  <Application>Microsoft Office PowerPoint</Application>
  <PresentationFormat>Widescreen</PresentationFormat>
  <Paragraphs>40</Paragraphs>
  <Slides>15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7" baseType="lpstr">
      <vt:lpstr>Arial</vt:lpstr>
      <vt:lpstr>Brittany Signature</vt:lpstr>
      <vt:lpstr>Brush Script MT</vt:lpstr>
      <vt:lpstr>Calibri</vt:lpstr>
      <vt:lpstr>Calibri Light</vt:lpstr>
      <vt:lpstr>Ink Free</vt:lpstr>
      <vt:lpstr>Sora Light</vt:lpstr>
      <vt:lpstr>Swis721 BlkCn BT</vt:lpstr>
      <vt:lpstr>Swis721 Cn BT</vt:lpstr>
      <vt:lpstr>Tema do Office</vt:lpstr>
      <vt:lpstr>CorelDRAW</vt:lpstr>
      <vt:lpstr>Planilha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Gabriel Rodrigues</cp:lastModifiedBy>
  <cp:revision>379</cp:revision>
  <dcterms:created xsi:type="dcterms:W3CDTF">2021-07-20T12:22:34Z</dcterms:created>
  <dcterms:modified xsi:type="dcterms:W3CDTF">2024-08-20T17:47:38Z</dcterms:modified>
</cp:coreProperties>
</file>